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7" r:id="rId2"/>
    <p:sldId id="258" r:id="rId3"/>
    <p:sldId id="260" r:id="rId4"/>
    <p:sldId id="259" r:id="rId5"/>
    <p:sldId id="262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6" autoAdjust="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B5929-4210-479C-9372-2C08D8618E6B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91417-4AED-4028-8430-6C145D8C9B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516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91417-4AED-4028-8430-6C145D8C9BC9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AB1FB8-58D9-48EF-9338-D815D0ED3952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8B886B-6596-4793-B0BD-AABB1A2EA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B1FB8-58D9-48EF-9338-D815D0ED3952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B886B-6596-4793-B0BD-AABB1A2EA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B1FB8-58D9-48EF-9338-D815D0ED3952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B886B-6596-4793-B0BD-AABB1A2EA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B1FB8-58D9-48EF-9338-D815D0ED3952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B886B-6596-4793-B0BD-AABB1A2EA0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B1FB8-58D9-48EF-9338-D815D0ED3952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B886B-6596-4793-B0BD-AABB1A2EA0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B1FB8-58D9-48EF-9338-D815D0ED3952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B886B-6596-4793-B0BD-AABB1A2EA0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B1FB8-58D9-48EF-9338-D815D0ED3952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B886B-6596-4793-B0BD-AABB1A2EA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B1FB8-58D9-48EF-9338-D815D0ED3952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B886B-6596-4793-B0BD-AABB1A2EA0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B1FB8-58D9-48EF-9338-D815D0ED3952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B886B-6596-4793-B0BD-AABB1A2EA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5AB1FB8-58D9-48EF-9338-D815D0ED3952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B886B-6596-4793-B0BD-AABB1A2EA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AB1FB8-58D9-48EF-9338-D815D0ED3952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8B886B-6596-4793-B0BD-AABB1A2EA0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5AB1FB8-58D9-48EF-9338-D815D0ED3952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8B886B-6596-4793-B0BD-AABB1A2EA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5805264"/>
            <a:ext cx="4960640" cy="888504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Воспитатель МБДОУ детский сад №10 «Золушка» г. Охи</a:t>
            </a:r>
          </a:p>
          <a:p>
            <a:r>
              <a:rPr lang="ru-RU" sz="1400" b="1" dirty="0" err="1" smtClean="0">
                <a:solidFill>
                  <a:schemeClr val="bg1"/>
                </a:solidFill>
              </a:rPr>
              <a:t>Леушина</a:t>
            </a:r>
            <a:r>
              <a:rPr lang="ru-RU" sz="1400" b="1" dirty="0" smtClean="0">
                <a:solidFill>
                  <a:schemeClr val="bg1"/>
                </a:solidFill>
              </a:rPr>
              <a:t> Марина Михайловна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60648"/>
            <a:ext cx="82122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70C0"/>
                </a:solidFill>
              </a:rPr>
              <a:t>   </a:t>
            </a:r>
            <a:r>
              <a:rPr lang="ru-RU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Картотека   </a:t>
            </a:r>
            <a:r>
              <a:rPr lang="ru-RU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подвижных  игр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             для детей  дошкольного  возраста</a:t>
            </a:r>
          </a:p>
          <a:p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      по программе «От рождения до школы</a:t>
            </a:r>
            <a:r>
              <a:rPr lang="ru-RU" sz="3200" dirty="0" smtClean="0">
                <a:solidFill>
                  <a:schemeClr val="bg1"/>
                </a:solidFill>
              </a:rPr>
              <a:t>»</a:t>
            </a:r>
          </a:p>
          <a:p>
            <a:endParaRPr lang="ru-RU" sz="3200" dirty="0" smtClean="0">
              <a:solidFill>
                <a:schemeClr val="bg1"/>
              </a:solidFill>
            </a:endParaRPr>
          </a:p>
          <a:p>
            <a:pPr algn="r"/>
            <a:r>
              <a:rPr lang="ru-RU" sz="2400" dirty="0" smtClean="0">
                <a:solidFill>
                  <a:srgbClr val="002060"/>
                </a:solidFill>
              </a:rPr>
              <a:t>под </a:t>
            </a:r>
            <a:r>
              <a:rPr lang="ru-RU" sz="2400" dirty="0" smtClean="0">
                <a:solidFill>
                  <a:srgbClr val="002060"/>
                </a:solidFill>
              </a:rPr>
              <a:t>редакцией Н.Е </a:t>
            </a:r>
            <a:r>
              <a:rPr lang="ru-RU" sz="2400" dirty="0" err="1" smtClean="0">
                <a:solidFill>
                  <a:srgbClr val="002060"/>
                </a:solidFill>
              </a:rPr>
              <a:t>Вераксы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Т.С.Комаровой</a:t>
            </a:r>
            <a:r>
              <a:rPr lang="ru-RU" sz="2400" dirty="0" smtClean="0">
                <a:solidFill>
                  <a:srgbClr val="002060"/>
                </a:solidFill>
              </a:rPr>
              <a:t>,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</a:rPr>
              <a:t>                         </a:t>
            </a:r>
            <a:r>
              <a:rPr lang="ru-RU" sz="2400" dirty="0" err="1" smtClean="0">
                <a:solidFill>
                  <a:srgbClr val="002060"/>
                </a:solidFill>
              </a:rPr>
              <a:t>М.А.Васильевой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5" name="Picture 2" descr="C:\Users\LISA\Desktop\картинки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32771"/>
            <a:ext cx="3744416" cy="222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ISA\Desktop\картинки\ыв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332519"/>
            <a:ext cx="3070389" cy="188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79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40963" y="2996952"/>
            <a:ext cx="828092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Дети свободно располагаются в помещении или на площадке, каждый в руках держит мяч. По сигналу воспитателя: «Начи­най!» дети подбрасывают мяч вверх и ловят его. Каждый считает, сколь­ко раз сумеет поймать мяч и не уронить его.</a:t>
            </a:r>
          </a:p>
          <a:p>
            <a:pPr algn="just"/>
            <a:r>
              <a:rPr lang="ru-RU" sz="1600" dirty="0" smtClean="0"/>
              <a:t>Указания</a:t>
            </a:r>
            <a:r>
              <a:rPr lang="ru-RU" sz="1600" dirty="0" smtClean="0"/>
              <a:t>. Детей можно разделить на пары. Одни подбрасывают и ло­вят мячи, а другие считают или все становятся в круг, а один или двое из играющих выходят в середину круга и подбрасывают мяч. Все наблю­дают за правильностью выполнения задания. Можно ввести и элемент соревнования: кто подбросит и поймает мяч большее число раз? Можно включить и такие упражнения: подбросив мяч вверх, подождать, пока он ударится о землю, а затем уже поймать; ударить мячом о землю и пой­мать его; подбросить мяч повыше, хлопнуть в ладоши, поймать мяч; под­бросить мяч, быстро повернуться кругом и после отскока мяча от земли поймать его.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14290"/>
            <a:ext cx="828680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«Подбрось-поймай»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1268760"/>
            <a:ext cx="423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Игры с бросанием  и  ловлей  мяча</a:t>
            </a:r>
            <a:endParaRPr lang="ru-RU" dirty="0"/>
          </a:p>
        </p:txBody>
      </p:sp>
      <p:pic>
        <p:nvPicPr>
          <p:cNvPr id="10242" name="Picture 2" descr="C:\Users\LISA\Desktop\картинки\-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14"/>
          <a:stretch/>
        </p:blipFill>
        <p:spPr bwMode="auto">
          <a:xfrm>
            <a:off x="683568" y="1004487"/>
            <a:ext cx="2746053" cy="202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4077072"/>
            <a:ext cx="78581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Играющие становятся за линию, в 2—3 м от которой на­против каждого поставлены булавы. В руках у детей мячи. По сигналу играющие прокатывают мячи по направлению к булавам, стараясь сбить их. По следующему сигналу дети идут за мячами и поднимают упавшие булавы. Игра повторяется. Каждый играющий запоминает, сколько раз булава была им сбита.</a:t>
            </a:r>
          </a:p>
          <a:p>
            <a:pPr algn="just"/>
            <a:r>
              <a:rPr lang="ru-RU" sz="1600" dirty="0" smtClean="0"/>
              <a:t>              Указания. Надо разнообразить игровое задание, прокатывать мячи правой, левой и двумя руками, можно прокатывать мяч и ногой.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00042"/>
            <a:ext cx="828680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«Сбей  кеглю»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3563888" y="1266295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Игры с  бросанием  и ловлей  мяча</a:t>
            </a:r>
            <a:endParaRPr lang="ru-RU" dirty="0"/>
          </a:p>
        </p:txBody>
      </p:sp>
      <p:pic>
        <p:nvPicPr>
          <p:cNvPr id="11266" name="Picture 2" descr="C:\Users\LISA\Desktop\картинки\74794_html_7eacd08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2720"/>
            <a:ext cx="35814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6966" y="3645024"/>
            <a:ext cx="78581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Небольшая группа играющих (2—8) становится по обе стороны сетки, натянутой на высоте поднятых вверх рук ребенка, на расстоянии не менее 1—1,5 м от сетки. Затем дети начинают перебрасы­вать мяч друг другу. Если играют четверо или более, то один ребенок бросает мяч через сетку на другую сторону, поймавший мяч перебрасы­вает его одному из соседей, а тот перебрасывает мяч снова через сетку.</a:t>
            </a:r>
          </a:p>
          <a:p>
            <a:pPr algn="just"/>
            <a:r>
              <a:rPr lang="ru-RU" sz="1600" dirty="0" smtClean="0"/>
              <a:t> </a:t>
            </a:r>
            <a:r>
              <a:rPr lang="ru-RU" sz="1600" dirty="0" smtClean="0"/>
              <a:t>Указания</a:t>
            </a:r>
            <a:r>
              <a:rPr lang="ru-RU" sz="1600" dirty="0" smtClean="0"/>
              <a:t>. Играющие бросают мяч через сетку по условиям игры опре­деленным способом (двумя руками снизу или из-за головы). Команды со­ревнуются между собой: воспитатель или один из детей подсчитывает, на какой стороне мяч больше падал на землю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214290"/>
            <a:ext cx="57389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«Мяч  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через сетку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6846" y="1308896"/>
            <a:ext cx="3722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Игры  с  бросанием  и  ловлей  мяча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2290" name="Picture 2" descr="C:\Users\LISA\Desktop\картинки\.дъ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5" y="1283165"/>
            <a:ext cx="4649976" cy="2120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331640" y="4293096"/>
            <a:ext cx="774035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 стоят вдоль стены комнаты. Воспитатель показывает им флажок и говорит, что спрячет его. Дети поворачиваются лицом к стене. Воспитатель прячет флажок и говорит: «Пора». Дети ищут спрятанный флажок. Кто первым найдет флажок, тот прячет его при по­вторении игры. Игра повторяется 3—4 раза.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 Если дети не могут долго найти флажок, воспитатель под­ходит к месту, где он спрятан, и предлагает поискать там. Когда флажок прячет ребенок, ему надо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очь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подыскать соответствующее место.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500042"/>
            <a:ext cx="662473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«Найди, где спрятано»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2857496"/>
            <a:ext cx="7215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               Игры  на  ориентацию в  пространстве, внимание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3314" name="Picture 2" descr="C:\Users\LISA\Desktop\картинки\ыво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572" y="1108412"/>
            <a:ext cx="3747347" cy="320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115616" y="2852936"/>
            <a:ext cx="781581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20000"/>
                  <a:lumOff val="80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chemeClr val="accent3">
                  <a:lumMod val="20000"/>
                  <a:lumOff val="8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20000"/>
                  <a:lumOff val="80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chemeClr val="accent3">
                  <a:lumMod val="20000"/>
                  <a:lumOff val="8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Дети стоят вдоль одной стороны площадки лицом к воспитателю. По сигналу воспитателя они поворачиваются лицом к стене. Воспитатель в это время прячет платочек. Затем по сигналу дети от­крывают глаза, поворачиваются и начинают искать платочек. Нашедший, не показывая вида, что он уже нашел, подходит к воспитателю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тихоговорит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ему на ухо, где он обнаружил платочек, и становится на свое место в шеренге (или садится на скамейку, стул). Игра продолжается до тех пор, пока большинство детей не найдут платочек.   Игра повторяется 3-4 раза.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Надо пояснить детям, что тот, кто найдет платочек, не должен не только его брать, но и показывать вида, что он заметил пла­точек.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324129"/>
            <a:ext cx="79296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«Найди  и  промолчи»</a:t>
            </a:r>
            <a:endParaRPr lang="ru-RU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1274966"/>
            <a:ext cx="6519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       </a:t>
            </a:r>
            <a:r>
              <a:rPr lang="ru-RU" dirty="0" smtClean="0"/>
              <a:t>Игры  </a:t>
            </a:r>
            <a:r>
              <a:rPr lang="ru-RU" dirty="0" smtClean="0"/>
              <a:t>на  ориентацию в  пространстве, внимание</a:t>
            </a:r>
            <a:endParaRPr lang="ru-RU" dirty="0"/>
          </a:p>
        </p:txBody>
      </p:sp>
      <p:pic>
        <p:nvPicPr>
          <p:cNvPr id="14338" name="Picture 2" descr="C:\Users\LISA\Desktop\картинки\kids-shush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54" y="1648159"/>
            <a:ext cx="3035497" cy="221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67544" y="1649828"/>
            <a:ext cx="810039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 стоят по кругу или полукругом. Воспитатель предла­гает одному из играющих запомнить стоящих с ним рядом детей (5—6), а затем выйти из комнаты или отвернуться и закрыть глаза. Один из де­тей прячется. Потом воспитатель говорит: «Отгадай, кто ушел?». Если ре­бенок угадает, то выбирает кого-нибудь вместо себя. Если не отгадает, то снова отворачивается и закрывает глаза, а тот, кто прятался, становится на свое место. Отгадывающий   должен   его   назвать.   Игра повторяется 4-5 раз.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    Указания. Дети  не должны подсказывать, кто ушел. Можно никому не прятаться, тогда отгадывающий заметит, что все остались на местах.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be-BY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357166"/>
            <a:ext cx="625265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«Кто  ушёл?»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1280496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                </a:t>
            </a:r>
            <a:r>
              <a:rPr lang="ru-RU" sz="1600" dirty="0" smtClean="0"/>
              <a:t>Игры   на  ориентировку в  пространстве, внимание</a:t>
            </a:r>
            <a:endParaRPr lang="ru-RU" sz="1600" dirty="0"/>
          </a:p>
        </p:txBody>
      </p:sp>
      <p:pic>
        <p:nvPicPr>
          <p:cNvPr id="15362" name="Picture 2" descr="C:\Users\LISA\Desktop\картинки\рл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824" y="4005064"/>
            <a:ext cx="4625141" cy="264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0"/>
            <a:ext cx="728667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«Цветные автомобили»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832" y="6093296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                         Игры  с бегом и ходьбой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2996952"/>
            <a:ext cx="88583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Дети  размещаются вдоль  стены в комнате или по краю площадки. Они – автомобили. Каждому  из  играющих  даётся флажок  какого-либо цвета  или  круг, кольцо. </a:t>
            </a:r>
          </a:p>
          <a:p>
            <a:r>
              <a:rPr lang="ru-RU" sz="1600" dirty="0" smtClean="0"/>
              <a:t>     Воспитатель стоит  лицом  к   играющим в  центре  комнаты ( площадки). Он  держит  в  руке  флажки   тех же  цветов.</a:t>
            </a:r>
          </a:p>
          <a:p>
            <a:r>
              <a:rPr lang="ru-RU" sz="1600" dirty="0" smtClean="0"/>
              <a:t>     Воспитатель  поднимает  флажок  какого- нибудь цвета. Все  дети, имеющие  флажок  такого- же  цвета, начинают  бегать  по  площадке ( в любом  направлении), на  ходу  они  гудят, изображая  автомобиль.</a:t>
            </a:r>
          </a:p>
          <a:p>
            <a:r>
              <a:rPr lang="ru-RU" sz="1600" dirty="0" smtClean="0"/>
              <a:t>    Когда  воспитатель опустит  флажок, дети  останавливаются и  возвращаются  на  место.</a:t>
            </a:r>
          </a:p>
          <a:p>
            <a:r>
              <a:rPr lang="ru-RU" sz="1600" dirty="0" smtClean="0"/>
              <a:t>   Затем  воспитатель поднимает  флажок  другого  цвета, игра  возобновляется.</a:t>
            </a:r>
            <a:endParaRPr lang="ru-RU" sz="1600" dirty="0"/>
          </a:p>
        </p:txBody>
      </p:sp>
      <p:pic>
        <p:nvPicPr>
          <p:cNvPr id="2050" name="Picture 2" descr="C:\Users\LISA\Desktop\картинки\i_0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908720"/>
            <a:ext cx="4333029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ISA\Desktop\картинки\ы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3629"/>
            <a:ext cx="3744416" cy="2471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71472" y="0"/>
            <a:ext cx="778674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«Зайцы и волк»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769441"/>
            <a:ext cx="4376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                </a:t>
            </a:r>
            <a:r>
              <a:rPr lang="ru-RU" dirty="0" smtClean="0">
                <a:solidFill>
                  <a:srgbClr val="FF0000"/>
                </a:solidFill>
              </a:rPr>
              <a:t>Игры  </a:t>
            </a:r>
            <a:r>
              <a:rPr lang="ru-RU" dirty="0" smtClean="0">
                <a:solidFill>
                  <a:srgbClr val="FF0000"/>
                </a:solidFill>
              </a:rPr>
              <a:t>с прыжками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2924944"/>
            <a:ext cx="788610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Одного из  играющих выбирают  волком. Остальные  дети  изображают  зайцев.</a:t>
            </a:r>
          </a:p>
          <a:p>
            <a:r>
              <a:rPr lang="ru-RU" sz="1400" dirty="0" smtClean="0"/>
              <a:t>           На  одной  стороне  площадки «зайцы» устраивают  себе домики (чертят кружочки). В начале  игры зайцы  стоят в своих домиках; волк- в  другом конце площадки ( в  овраге).</a:t>
            </a:r>
          </a:p>
          <a:p>
            <a:r>
              <a:rPr lang="ru-RU" sz="1400" dirty="0" smtClean="0"/>
              <a:t>        Воспитатель  говорит:</a:t>
            </a:r>
          </a:p>
          <a:p>
            <a:pPr algn="ctr"/>
            <a:r>
              <a:rPr lang="ru-RU" sz="1400" b="1" i="1" dirty="0" smtClean="0"/>
              <a:t>Зайки скачут , скок, скок, скок</a:t>
            </a:r>
          </a:p>
          <a:p>
            <a:pPr algn="ctr"/>
            <a:r>
              <a:rPr lang="ru-RU" sz="1400" b="1" i="1" dirty="0" smtClean="0"/>
              <a:t>На  зелёный на  лужок.</a:t>
            </a:r>
          </a:p>
          <a:p>
            <a:pPr algn="ctr"/>
            <a:r>
              <a:rPr lang="ru-RU" sz="1400" b="1" i="1" dirty="0" smtClean="0"/>
              <a:t>Травку щиплют, кушают,</a:t>
            </a:r>
          </a:p>
          <a:p>
            <a:pPr algn="ctr"/>
            <a:r>
              <a:rPr lang="ru-RU" sz="1400" b="1" i="1" dirty="0" smtClean="0"/>
              <a:t>Осторожно слушают-  не  идёт ли волк.</a:t>
            </a:r>
          </a:p>
          <a:p>
            <a:r>
              <a:rPr lang="ru-RU" sz="1400" dirty="0" smtClean="0"/>
              <a:t>     Зайцы выпрыгивают  из домиков и разбегаются  по  площадке. Они  то  прыгают на  двух ногах, то  присаживаются, щиплют травку и  оглядываются , не  идёт ли волк.</a:t>
            </a:r>
          </a:p>
          <a:p>
            <a:r>
              <a:rPr lang="ru-RU" sz="1400" dirty="0" smtClean="0"/>
              <a:t>Когда  воспитатель  произносит  последнее слово , волк выходит  из  оврага и бежит  за  зайцами. Они  убегают каждый в свой домик. Пойманных зайцев волк уводит к  себе  в   овраг.</a:t>
            </a:r>
          </a:p>
          <a:p>
            <a:r>
              <a:rPr lang="ru-RU" sz="1400" dirty="0" smtClean="0"/>
              <a:t>    Как  только волк уходит , воспитатель повторяет  текст стихотворения и  игра  возобновляется.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0"/>
            <a:ext cx="864399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«У  медведя   во бору»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8453" y="1124744"/>
            <a:ext cx="611943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На  одном  конце  площадки  проводится  черта.  Это опушка  леса. За  чертой на  расстоянии  2-3  шагов  очерчивается  место  для  медведя. На  противоположном  конце  площадки линией   обозначается  дом  детей.</a:t>
            </a:r>
          </a:p>
          <a:p>
            <a:r>
              <a:rPr lang="ru-RU" sz="1600" dirty="0" smtClean="0"/>
              <a:t>     Воспитатель  обозначает  одного  из  играющих  медведем. Остальные  играющие- дети, они  находятся  дома.</a:t>
            </a:r>
          </a:p>
          <a:p>
            <a:r>
              <a:rPr lang="ru-RU" sz="1600" dirty="0" smtClean="0"/>
              <a:t>     Воспитатель  говорит: «Идите  гулять». Дети  направляются  к  опушке  леса, собирая  грибы и ягоды, делая  соответствующие  движения ( наклоны и выпрямление  корпуса), и одновременно произносят  хором:</a:t>
            </a:r>
          </a:p>
          <a:p>
            <a:pPr algn="ctr"/>
            <a:r>
              <a:rPr lang="ru-RU" sz="1600" b="1" i="1" dirty="0" smtClean="0"/>
              <a:t>     У медведя  во бору</a:t>
            </a:r>
          </a:p>
          <a:p>
            <a:pPr algn="ctr"/>
            <a:r>
              <a:rPr lang="ru-RU" sz="1600" b="1" i="1" dirty="0" smtClean="0"/>
              <a:t>    Грибы, ягоды  беру,</a:t>
            </a:r>
            <a:br>
              <a:rPr lang="ru-RU" sz="1600" b="1" i="1" dirty="0" smtClean="0"/>
            </a:br>
            <a:r>
              <a:rPr lang="ru-RU" sz="1600" b="1" i="1" dirty="0" smtClean="0"/>
              <a:t>    А  медведь  не  спит,</a:t>
            </a:r>
          </a:p>
          <a:p>
            <a:pPr algn="ctr"/>
            <a:r>
              <a:rPr lang="ru-RU" sz="1600" b="1" i="1" dirty="0" smtClean="0"/>
              <a:t>   Он  на  нас  рычит.</a:t>
            </a:r>
          </a:p>
          <a:p>
            <a:r>
              <a:rPr lang="ru-RU" sz="1600" dirty="0" smtClean="0"/>
              <a:t>Когда  играющие  произносят слово «РЫЧИТ», медведь с рычанием  встаёт, а  дети  бегут  домой. Медведь  старается  их поймать (коснуться).</a:t>
            </a:r>
          </a:p>
          <a:p>
            <a:r>
              <a:rPr lang="ru-RU" sz="1600" dirty="0" smtClean="0"/>
              <a:t>Пойманного  медведь отводит к себе в дом.</a:t>
            </a:r>
            <a:endParaRPr lang="ru-RU" sz="1600" dirty="0"/>
          </a:p>
        </p:txBody>
      </p:sp>
      <p:pic>
        <p:nvPicPr>
          <p:cNvPr id="3074" name="Picture 2" descr="C:\Users\LISA\Desktop\картинки\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888" y="980728"/>
            <a:ext cx="2066925" cy="505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0"/>
            <a:ext cx="828680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«Лиса в курятнике»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6279672" y="756196"/>
            <a:ext cx="265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Игры с  прыжками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481" y="3284984"/>
            <a:ext cx="807249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На  одной стороне площадки  очерчивается курятник ( размер  зависит  от  числа  играющих). В курятнике  на  насесте ( на скамейках) сидят «куры».</a:t>
            </a:r>
          </a:p>
          <a:p>
            <a:pPr algn="just"/>
            <a:r>
              <a:rPr lang="ru-RU" sz="1600" dirty="0" smtClean="0"/>
              <a:t>На противоположной  стороне площадки  огорожены  лисья нора.</a:t>
            </a:r>
          </a:p>
          <a:p>
            <a:pPr algn="just"/>
            <a:r>
              <a:rPr lang="ru-RU" sz="1600" dirty="0" smtClean="0"/>
              <a:t>Всё  остальное  место- двор.</a:t>
            </a:r>
          </a:p>
          <a:p>
            <a:pPr algn="just"/>
            <a:r>
              <a:rPr lang="ru-RU" sz="1600" dirty="0" smtClean="0"/>
              <a:t>       Один  из  играющих  назначается  лисой. </a:t>
            </a:r>
          </a:p>
          <a:p>
            <a:pPr algn="just"/>
            <a:r>
              <a:rPr lang="ru-RU" sz="1600" dirty="0" smtClean="0"/>
              <a:t>По  сигналу  воспитателя  куры спрыгивают с насеста, ходят, бегают по  двору, клюют зёрна, хлопают крыльями.</a:t>
            </a:r>
          </a:p>
          <a:p>
            <a:pPr algn="just"/>
            <a:r>
              <a:rPr lang="ru-RU" sz="1600" dirty="0" smtClean="0"/>
              <a:t>      По сигналу воспитателя «ЛИСА!», куры  убегают в  курятник и  взбираются  на  насест, а  лиса  старается  утащить курицу, не  успевшую спастись, уводит  её  в  свою нору.</a:t>
            </a:r>
          </a:p>
          <a:p>
            <a:pPr algn="just"/>
            <a:r>
              <a:rPr lang="ru-RU" sz="1600" dirty="0" smtClean="0"/>
              <a:t>Остальные  куры  снова  спрыгивают с насеста, игра  возобновляется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C:\Users\LISA\Desktop\картинки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35" y="702011"/>
            <a:ext cx="4325793" cy="256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LISA\Desktop\картинки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44" y="692695"/>
            <a:ext cx="47625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789015" y="3429000"/>
            <a:ext cx="820891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разделены на 3—4 звена. Они стоят в колоннах друг за другом за командиром звена. Звенья расположены в разных местах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площадки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отмеченных цветными флажками,— это аэродромы. По сигналу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воспитателя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«Пилоты, готовьте самолеты к полету!» дети разбегаются в разных на-правлениях по площадке, останавливаются каждый у своего самолета,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наливают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бензин (наклоняются), заводят моторы (кружат ру­ками перед грудью), расправляют крылья (разводит руки в стороны) и летят (быстро разбегаются в разных направлениях по площадке). Самоле­ты находится в воздухе до сигнала воспитателя «На посадку!». После это­го сигнала командиры собирают свои звенья (дети на бегу строятся в звенья) и ведут их на посадку на аэродромы. Выигрывает то звено, ко­торое первым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приземлится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Игра повторяется 4 — 5 раз.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игре целесообразно использовать различные атрибуты. Воспитатель может незаметно для пилотов переменить флажки, которы­ми обозначены аэродромы. Командиры должны правильно посадить звенья на свои аэродромы.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428604"/>
            <a:ext cx="557216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«Самолёты»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8064" y="1331813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Игры с  бегом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LISA\Desktop\картинки\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78532"/>
            <a:ext cx="3810000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3429000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Воспитатель раздает играющим по одному флажку ка­кого-либо из основных цветов. По сигналу — удару в бубен, хлопку — де­ти разбегаются по площадке, помахивают над головой флажками. По следующему сигналу — нескольким ударам в бубен, хлопкам, словам «Най­ди себе пару» — дети, имеющие флажки одного цвета, находят себе пару. Каждая пара произвольно делает какую-либо фигуру. К оставшемуся без пары все играющие обращаются со словами:</a:t>
            </a:r>
          </a:p>
          <a:p>
            <a:pPr algn="just"/>
            <a:r>
              <a:rPr lang="ru-RU" sz="1400" dirty="0" smtClean="0"/>
              <a:t>Петя, Петя, не зевай. </a:t>
            </a:r>
          </a:p>
          <a:p>
            <a:pPr algn="just"/>
            <a:r>
              <a:rPr lang="ru-RU" sz="1400" dirty="0" smtClean="0"/>
              <a:t>Быстро пару выбирай.</a:t>
            </a:r>
          </a:p>
          <a:p>
            <a:pPr algn="just"/>
            <a:r>
              <a:rPr lang="ru-RU" sz="1400" dirty="0" smtClean="0"/>
              <a:t>           Затем по сигналу дети снова разбегаются по площадке. Игра повторя­ется 5—6 раз.</a:t>
            </a:r>
          </a:p>
          <a:p>
            <a:pPr algn="just"/>
            <a:r>
              <a:rPr lang="ru-RU" sz="1400" b="1" dirty="0" smtClean="0"/>
              <a:t>     </a:t>
            </a:r>
            <a:r>
              <a:rPr lang="ru-RU" sz="1400" dirty="0" smtClean="0"/>
              <a:t>В игре может участвовать нечетное количество играющих; тогда в игру включается воспитатель. У воспитателя должны быть флаж­ки всех цветов; при повторении игры он меняет их у нескольких детей. Играющие должны выбирать себе по сигналу разные пары.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214290"/>
            <a:ext cx="721523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«Найди себе пару»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5194" y="983731"/>
            <a:ext cx="3012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Игры с ходьбой и бегом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LISA\Desktop\картинки\ц3у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3139"/>
            <a:ext cx="4853186" cy="2324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971600" y="3068960"/>
            <a:ext cx="8106124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Дети изображают стадо (коровы, телята). Выбирают пастуха. Ему вручают пастушью шапку, хлыст и рожок. Стадо собирается на скотном дворе. Пастух стоит в отдалении. Воспитатель произносит: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Ранним-рано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поутру 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Пастушок: «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Ту-ру-ру-у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!» 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коровки в лад ему 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Затянули: «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Му-му-му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!»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    На слова 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ту-ру-ру-у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 пастушок играет в рожок, после слов 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му-му-му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 коровки мычат. Затем дети становятся на четвереньки, и стадо идет на зов пастуха. Он гонит их в поле (на другую сторону площадки). Там стадо пасется некоторое время, затем пастух гонит его обратно в хлев. Выби­рают нового пастуха. Игра повторяется 2—3 раза.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     Для игры нужен простор. Дети не должны сбиваться в одно место.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14290"/>
            <a:ext cx="735811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«Пастух и стадо»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983731"/>
            <a:ext cx="3969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Игры с   ползанием  и  лазанием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755576" y="4078100"/>
            <a:ext cx="831641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Стая птиц собирается на одном краю площадки (дети стоят врассыпную), напротив гимнастической стенки с несколькими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про­лета-ми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По сигналу воспитателя «Полетели» птицы разлетаются по пло­щадке, расправив крылья и помахивая ими. По сигналу «Буря» птицы летят 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де-ревьям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(влезают на стенку). Когда воспитатель говорит: «Буря прошла», птицы спокойно спускаются с деревьев, продолжают летать. Игра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повторяет-ся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3—4 раза.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     Указания. При спуске с гимнастической стенки нельзя спрыгивать. Если стенка имеет мало пролетов, надо включать в игру не всех детей сразу. Вместо стенки можно использовать скамейки, стулья и другие предметы.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214290"/>
            <a:ext cx="628654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«Перелёт птиц»</a:t>
            </a:r>
            <a:endParaRPr lang="ru-RU" sz="4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4008" y="983731"/>
            <a:ext cx="386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Игры   с  ползанием  и </a:t>
            </a:r>
            <a:r>
              <a:rPr lang="ru-RU" dirty="0" err="1" smtClean="0"/>
              <a:t>подползанием</a:t>
            </a:r>
            <a:endParaRPr lang="ru-RU" dirty="0"/>
          </a:p>
        </p:txBody>
      </p:sp>
      <p:pic>
        <p:nvPicPr>
          <p:cNvPr id="9219" name="Picture 3" descr="C:\Users\LISA\Desktop\картинки\цу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50" y="949368"/>
            <a:ext cx="4040522" cy="2804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280</TotalTime>
  <Words>1499</Words>
  <Application>Microsoft Office PowerPoint</Application>
  <PresentationFormat>Экран (4:3)</PresentationFormat>
  <Paragraphs>100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Картотека подвижных игр для детей дошкольного возраста по программе «От рождения до школы» под редакцией Н.Е Вераксы, Т.С.Комаровой, М.А.Васильевой</dc:title>
  <dc:creator>User</dc:creator>
  <cp:lastModifiedBy>LISA</cp:lastModifiedBy>
  <cp:revision>30</cp:revision>
  <dcterms:created xsi:type="dcterms:W3CDTF">2012-01-30T10:21:36Z</dcterms:created>
  <dcterms:modified xsi:type="dcterms:W3CDTF">2017-09-12T06:55:08Z</dcterms:modified>
</cp:coreProperties>
</file>